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61" r:id="rId6"/>
    <p:sldId id="259" r:id="rId7"/>
    <p:sldId id="260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C2BE5B-0967-44EE-9C34-A063246591FE}" type="doc">
      <dgm:prSet loTypeId="urn:microsoft.com/office/officeart/2005/8/layout/chart3" loCatId="relationship" qsTypeId="urn:microsoft.com/office/officeart/2005/8/quickstyle/3d2" qsCatId="3D" csTypeId="urn:microsoft.com/office/officeart/2005/8/colors/colorful1" csCatId="colorful" phldr="1"/>
      <dgm:spPr/>
    </dgm:pt>
    <dgm:pt modelId="{7B821F2A-2B29-4F91-87E1-DBB495DC997B}">
      <dgm:prSet phldrT="[Text]"/>
      <dgm:spPr/>
      <dgm:t>
        <a:bodyPr/>
        <a:lstStyle/>
        <a:p>
          <a:r>
            <a:rPr lang="en-US" dirty="0" smtClean="0"/>
            <a:t>Limited</a:t>
          </a:r>
          <a:endParaRPr lang="en-US" dirty="0"/>
        </a:p>
      </dgm:t>
    </dgm:pt>
    <dgm:pt modelId="{862080E4-CC3A-45D0-873E-9E67E778720E}" type="parTrans" cxnId="{22A23DBA-3582-4AFF-8FD1-6967B82A7406}">
      <dgm:prSet/>
      <dgm:spPr/>
      <dgm:t>
        <a:bodyPr/>
        <a:lstStyle/>
        <a:p>
          <a:endParaRPr lang="en-US"/>
        </a:p>
      </dgm:t>
    </dgm:pt>
    <dgm:pt modelId="{09DA10D4-EB66-4620-9B32-FB9993884AB8}" type="sibTrans" cxnId="{22A23DBA-3582-4AFF-8FD1-6967B82A7406}">
      <dgm:prSet/>
      <dgm:spPr/>
      <dgm:t>
        <a:bodyPr/>
        <a:lstStyle/>
        <a:p>
          <a:endParaRPr lang="en-US"/>
        </a:p>
      </dgm:t>
    </dgm:pt>
    <dgm:pt modelId="{86DDB69A-E7AC-4CD8-8C9E-04AEDB43615D}">
      <dgm:prSet phldrT="[Text]"/>
      <dgm:spPr/>
      <dgm:t>
        <a:bodyPr/>
        <a:lstStyle/>
        <a:p>
          <a:r>
            <a:rPr lang="en-US" dirty="0" smtClean="0"/>
            <a:t>General</a:t>
          </a:r>
          <a:endParaRPr lang="en-US" dirty="0"/>
        </a:p>
      </dgm:t>
    </dgm:pt>
    <dgm:pt modelId="{9ADB9C95-526A-4B5A-9D6D-7516A88C6189}" type="parTrans" cxnId="{9D59E3BE-A4D2-4D4D-8A77-044674CCE967}">
      <dgm:prSet/>
      <dgm:spPr/>
      <dgm:t>
        <a:bodyPr/>
        <a:lstStyle/>
        <a:p>
          <a:endParaRPr lang="en-US"/>
        </a:p>
      </dgm:t>
    </dgm:pt>
    <dgm:pt modelId="{FEB995C8-33A2-4A29-A4CE-2CAB4740E0F2}" type="sibTrans" cxnId="{9D59E3BE-A4D2-4D4D-8A77-044674CCE967}">
      <dgm:prSet/>
      <dgm:spPr/>
      <dgm:t>
        <a:bodyPr/>
        <a:lstStyle/>
        <a:p>
          <a:endParaRPr lang="en-US"/>
        </a:p>
      </dgm:t>
    </dgm:pt>
    <dgm:pt modelId="{8AA436E4-A1EE-477C-8391-E8DA9D48E719}" type="pres">
      <dgm:prSet presAssocID="{7DC2BE5B-0967-44EE-9C34-A063246591FE}" presName="compositeShape" presStyleCnt="0">
        <dgm:presLayoutVars>
          <dgm:chMax val="7"/>
          <dgm:dir/>
          <dgm:resizeHandles val="exact"/>
        </dgm:presLayoutVars>
      </dgm:prSet>
      <dgm:spPr/>
    </dgm:pt>
    <dgm:pt modelId="{B7E3D23F-C617-4865-88C1-EED2A637E976}" type="pres">
      <dgm:prSet presAssocID="{7DC2BE5B-0967-44EE-9C34-A063246591FE}" presName="wedge1" presStyleLbl="node1" presStyleIdx="0" presStyleCnt="2"/>
      <dgm:spPr/>
      <dgm:t>
        <a:bodyPr/>
        <a:lstStyle/>
        <a:p>
          <a:endParaRPr lang="en-US"/>
        </a:p>
      </dgm:t>
    </dgm:pt>
    <dgm:pt modelId="{81925711-F803-4A22-98D0-1907921BEDCC}" type="pres">
      <dgm:prSet presAssocID="{7DC2BE5B-0967-44EE-9C34-A063246591FE}" presName="wedge1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A53414-831E-4B95-9202-A10F0F0A1608}" type="pres">
      <dgm:prSet presAssocID="{7DC2BE5B-0967-44EE-9C34-A063246591FE}" presName="wedge2" presStyleLbl="node1" presStyleIdx="1" presStyleCnt="2"/>
      <dgm:spPr/>
      <dgm:t>
        <a:bodyPr/>
        <a:lstStyle/>
        <a:p>
          <a:endParaRPr lang="en-US"/>
        </a:p>
      </dgm:t>
    </dgm:pt>
    <dgm:pt modelId="{D734E7F6-5980-47C6-B117-4E5BCEA95413}" type="pres">
      <dgm:prSet presAssocID="{7DC2BE5B-0967-44EE-9C34-A063246591FE}" presName="wedge2Tx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D59E3BE-A4D2-4D4D-8A77-044674CCE967}" srcId="{7DC2BE5B-0967-44EE-9C34-A063246591FE}" destId="{86DDB69A-E7AC-4CD8-8C9E-04AEDB43615D}" srcOrd="1" destOrd="0" parTransId="{9ADB9C95-526A-4B5A-9D6D-7516A88C6189}" sibTransId="{FEB995C8-33A2-4A29-A4CE-2CAB4740E0F2}"/>
    <dgm:cxn modelId="{408A0352-4CC9-4A92-A5A2-036590701487}" type="presOf" srcId="{7B821F2A-2B29-4F91-87E1-DBB495DC997B}" destId="{81925711-F803-4A22-98D0-1907921BEDCC}" srcOrd="1" destOrd="0" presId="urn:microsoft.com/office/officeart/2005/8/layout/chart3"/>
    <dgm:cxn modelId="{B87FB990-0F2F-4BB7-A337-E80A2C87F4F5}" type="presOf" srcId="{86DDB69A-E7AC-4CD8-8C9E-04AEDB43615D}" destId="{10A53414-831E-4B95-9202-A10F0F0A1608}" srcOrd="0" destOrd="0" presId="urn:microsoft.com/office/officeart/2005/8/layout/chart3"/>
    <dgm:cxn modelId="{7778063D-3BEF-4D3D-B8CF-2B42AD4D46B7}" type="presOf" srcId="{7DC2BE5B-0967-44EE-9C34-A063246591FE}" destId="{8AA436E4-A1EE-477C-8391-E8DA9D48E719}" srcOrd="0" destOrd="0" presId="urn:microsoft.com/office/officeart/2005/8/layout/chart3"/>
    <dgm:cxn modelId="{3BB9F1EB-E0B2-4660-849B-02F888C5483C}" type="presOf" srcId="{86DDB69A-E7AC-4CD8-8C9E-04AEDB43615D}" destId="{D734E7F6-5980-47C6-B117-4E5BCEA95413}" srcOrd="1" destOrd="0" presId="urn:microsoft.com/office/officeart/2005/8/layout/chart3"/>
    <dgm:cxn modelId="{22A23DBA-3582-4AFF-8FD1-6967B82A7406}" srcId="{7DC2BE5B-0967-44EE-9C34-A063246591FE}" destId="{7B821F2A-2B29-4F91-87E1-DBB495DC997B}" srcOrd="0" destOrd="0" parTransId="{862080E4-CC3A-45D0-873E-9E67E778720E}" sibTransId="{09DA10D4-EB66-4620-9B32-FB9993884AB8}"/>
    <dgm:cxn modelId="{8632442D-FF5B-4592-B3B8-B24EF547F36C}" type="presOf" srcId="{7B821F2A-2B29-4F91-87E1-DBB495DC997B}" destId="{B7E3D23F-C617-4865-88C1-EED2A637E976}" srcOrd="0" destOrd="0" presId="urn:microsoft.com/office/officeart/2005/8/layout/chart3"/>
    <dgm:cxn modelId="{E83CBA81-575D-4285-A545-D50E8720DA60}" type="presParOf" srcId="{8AA436E4-A1EE-477C-8391-E8DA9D48E719}" destId="{B7E3D23F-C617-4865-88C1-EED2A637E976}" srcOrd="0" destOrd="0" presId="urn:microsoft.com/office/officeart/2005/8/layout/chart3"/>
    <dgm:cxn modelId="{E4476EC5-52F2-4D64-89F4-BD62364DD9E1}" type="presParOf" srcId="{8AA436E4-A1EE-477C-8391-E8DA9D48E719}" destId="{81925711-F803-4A22-98D0-1907921BEDCC}" srcOrd="1" destOrd="0" presId="urn:microsoft.com/office/officeart/2005/8/layout/chart3"/>
    <dgm:cxn modelId="{FEDF22B3-2320-450A-9A14-9B3F244F86F6}" type="presParOf" srcId="{8AA436E4-A1EE-477C-8391-E8DA9D48E719}" destId="{10A53414-831E-4B95-9202-A10F0F0A1608}" srcOrd="2" destOrd="0" presId="urn:microsoft.com/office/officeart/2005/8/layout/chart3"/>
    <dgm:cxn modelId="{A9BB41D5-4196-4779-932C-F2613FA6F138}" type="presParOf" srcId="{8AA436E4-A1EE-477C-8391-E8DA9D48E719}" destId="{D734E7F6-5980-47C6-B117-4E5BCEA95413}" srcOrd="3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E3D23F-C617-4865-88C1-EED2A637E976}">
      <dsp:nvSpPr>
        <dsp:cNvPr id="0" name=""/>
        <dsp:cNvSpPr/>
      </dsp:nvSpPr>
      <dsp:spPr>
        <a:xfrm>
          <a:off x="1381760" y="325119"/>
          <a:ext cx="3413760" cy="3413760"/>
        </a:xfrm>
        <a:prstGeom prst="pie">
          <a:avLst>
            <a:gd name="adj1" fmla="val 16200000"/>
            <a:gd name="adj2" fmla="val 5400000"/>
          </a:avLst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2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Limited</a:t>
          </a:r>
          <a:endParaRPr lang="en-US" sz="2500" kern="1200" dirty="0"/>
        </a:p>
      </dsp:txBody>
      <dsp:txXfrm>
        <a:off x="3088640" y="833119"/>
        <a:ext cx="1198880" cy="2397760"/>
      </dsp:txXfrm>
    </dsp:sp>
    <dsp:sp modelId="{10A53414-831E-4B95-9202-A10F0F0A1608}">
      <dsp:nvSpPr>
        <dsp:cNvPr id="0" name=""/>
        <dsp:cNvSpPr/>
      </dsp:nvSpPr>
      <dsp:spPr>
        <a:xfrm>
          <a:off x="1300480" y="325119"/>
          <a:ext cx="3413760" cy="3413760"/>
        </a:xfrm>
        <a:prstGeom prst="pie">
          <a:avLst>
            <a:gd name="adj1" fmla="val 5400000"/>
            <a:gd name="adj2" fmla="val 16200000"/>
          </a:avLst>
        </a:prstGeom>
        <a:blipFill rotWithShape="0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3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General</a:t>
          </a:r>
          <a:endParaRPr lang="en-US" sz="2500" kern="1200" dirty="0"/>
        </a:p>
      </dsp:txBody>
      <dsp:txXfrm>
        <a:off x="1788160" y="833119"/>
        <a:ext cx="1198880" cy="23977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C7DBC-BCE1-4621-8DB1-B91BCA2ED669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5353DF8-EB55-43D0-8DED-1A27B391E3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C7DBC-BCE1-4621-8DB1-B91BCA2ED669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3DF8-EB55-43D0-8DED-1A27B391E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C7DBC-BCE1-4621-8DB1-B91BCA2ED669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3DF8-EB55-43D0-8DED-1A27B391E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C7DBC-BCE1-4621-8DB1-B91BCA2ED669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3DF8-EB55-43D0-8DED-1A27B391E3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C7DBC-BCE1-4621-8DB1-B91BCA2ED669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5353DF8-EB55-43D0-8DED-1A27B391E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C7DBC-BCE1-4621-8DB1-B91BCA2ED669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3DF8-EB55-43D0-8DED-1A27B391E3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C7DBC-BCE1-4621-8DB1-B91BCA2ED669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3DF8-EB55-43D0-8DED-1A27B391E3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C7DBC-BCE1-4621-8DB1-B91BCA2ED669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3DF8-EB55-43D0-8DED-1A27B391E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C7DBC-BCE1-4621-8DB1-B91BCA2ED669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3DF8-EB55-43D0-8DED-1A27B391E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C7DBC-BCE1-4621-8DB1-B91BCA2ED669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3DF8-EB55-43D0-8DED-1A27B391E3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C7DBC-BCE1-4621-8DB1-B91BCA2ED669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5353DF8-EB55-43D0-8DED-1A27B391E3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37C7DBC-BCE1-4621-8DB1-B91BCA2ED669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5353DF8-EB55-43D0-8DED-1A27B391E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diagramLayout" Target="../diagrams/layout1.xml"/><Relationship Id="rId7" Type="http://schemas.openxmlformats.org/officeDocument/2006/relationships/image" Target="../media/image4.w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C:\Documents%20and%20Settings\Mike\Desktop\Creating%20a%20Partnership.docx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16, 2011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Partnerships and Corporations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Do Now</a:t>
            </a:r>
            <a:br>
              <a:rPr lang="en-US" dirty="0" smtClean="0"/>
            </a:br>
            <a:r>
              <a:rPr lang="en-US" dirty="0" smtClean="0"/>
              <a:t>Articles </a:t>
            </a:r>
            <a:r>
              <a:rPr lang="en-US" dirty="0" smtClean="0"/>
              <a:t>on Japan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>
              <a:buNone/>
            </a:pPr>
            <a:r>
              <a:rPr lang="en-US" dirty="0" smtClean="0"/>
              <a:t>Explain your article and how it attaches to the economic situations globally.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/>
              <a:t>“People let me tell you bout’ my best friend”</a:t>
            </a:r>
            <a:endParaRPr lang="en-US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Partnerships </a:t>
            </a:r>
          </a:p>
          <a:p>
            <a:pPr lvl="1"/>
            <a:r>
              <a:rPr lang="en-US" dirty="0" smtClean="0"/>
              <a:t>A business that is owned and controlled by two or more people.</a:t>
            </a:r>
          </a:p>
          <a:p>
            <a:pPr lvl="2"/>
            <a:r>
              <a:rPr lang="en-US" dirty="0" smtClean="0"/>
              <a:t>Sole Proprietor = 1 owner</a:t>
            </a:r>
          </a:p>
          <a:p>
            <a:pPr lvl="2"/>
            <a:r>
              <a:rPr lang="en-US" dirty="0" smtClean="0"/>
              <a:t>Partnership = 2 or more owners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How can they form?</a:t>
            </a:r>
          </a:p>
          <a:p>
            <a:pPr lvl="2"/>
            <a:r>
              <a:rPr lang="en-US" dirty="0" smtClean="0"/>
              <a:t>Partnerships can usually evolve from sole proprietorships</a:t>
            </a:r>
          </a:p>
          <a:p>
            <a:pPr lvl="3"/>
            <a:r>
              <a:rPr lang="en-US" dirty="0" smtClean="0"/>
              <a:t>Example – Doctors, Lawyers, Retail Stores, Pizza Restaurants </a:t>
            </a:r>
          </a:p>
        </p:txBody>
      </p:sp>
      <p:pic>
        <p:nvPicPr>
          <p:cNvPr id="1026" name="Picture 2" descr="C:\Documents and Settings\Mike\Local Settings\Temporary Internet Files\Content.IE5\E1PYVYWP\MC90001284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867400"/>
            <a:ext cx="3276600" cy="741578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514600"/>
            <a:ext cx="2752725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Different Forms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0" y="1447800"/>
            <a:ext cx="3733800" cy="762000"/>
          </a:xfrm>
        </p:spPr>
        <p:txBody>
          <a:bodyPr/>
          <a:lstStyle/>
          <a:p>
            <a:pPr algn="ctr"/>
            <a:r>
              <a:rPr lang="en-US" dirty="0" smtClean="0"/>
              <a:t>General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>
          <a:xfrm>
            <a:off x="5410200" y="1447800"/>
            <a:ext cx="3733800" cy="762000"/>
          </a:xfrm>
        </p:spPr>
        <p:txBody>
          <a:bodyPr/>
          <a:lstStyle/>
          <a:p>
            <a:pPr algn="ctr"/>
            <a:r>
              <a:rPr lang="en-US" dirty="0" smtClean="0"/>
              <a:t>Limited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228600" y="2209800"/>
            <a:ext cx="3733800" cy="3886200"/>
          </a:xfrm>
        </p:spPr>
        <p:txBody>
          <a:bodyPr/>
          <a:lstStyle/>
          <a:p>
            <a:r>
              <a:rPr lang="en-US" dirty="0" smtClean="0"/>
              <a:t>Equality</a:t>
            </a:r>
          </a:p>
          <a:p>
            <a:endParaRPr lang="en-US" dirty="0" smtClean="0"/>
          </a:p>
          <a:p>
            <a:r>
              <a:rPr lang="en-US" dirty="0" smtClean="0"/>
              <a:t>Direct Influence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4"/>
          </p:nvPr>
        </p:nvSpPr>
        <p:spPr>
          <a:xfrm>
            <a:off x="5181600" y="2209800"/>
            <a:ext cx="3733800" cy="3886200"/>
          </a:xfrm>
        </p:spPr>
        <p:txBody>
          <a:bodyPr/>
          <a:lstStyle/>
          <a:p>
            <a:pPr algn="ctr"/>
            <a:r>
              <a:rPr lang="en-US" dirty="0" smtClean="0"/>
              <a:t>Financially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Profit Gain</a:t>
            </a:r>
            <a:endParaRPr lang="en-US" dirty="0"/>
          </a:p>
        </p:txBody>
      </p:sp>
      <p:graphicFrame>
        <p:nvGraphicFramePr>
          <p:cNvPr id="10" name="Diagram 9"/>
          <p:cNvGraphicFramePr/>
          <p:nvPr/>
        </p:nvGraphicFramePr>
        <p:xfrm>
          <a:off x="1524000" y="2794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1" name="Picture 3" descr="C:\Documents and Settings\Mike\Local Settings\Temporary Internet Files\Content.IE5\E1PYVYWP\MC900383292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1800" y="4495800"/>
            <a:ext cx="1847088" cy="1647749"/>
          </a:xfrm>
          <a:prstGeom prst="rect">
            <a:avLst/>
          </a:prstGeom>
          <a:noFill/>
        </p:spPr>
      </p:pic>
      <p:pic>
        <p:nvPicPr>
          <p:cNvPr id="2052" name="Picture 4" descr="C:\Documents and Settings\Mike\Local Settings\Temporary Internet Files\Content.IE5\Y4R8MFO2\MC900071139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8600" y="4419600"/>
            <a:ext cx="2390305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B7E3D23F-C617-4865-88C1-EED2A637E9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10">
                                            <p:graphicEl>
                                              <a:dgm id="{B7E3D23F-C617-4865-88C1-EED2A637E9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10A53414-831E-4B95-9202-A10F0F0A16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2000"/>
                                        <p:tgtEl>
                                          <p:spTgt spid="10">
                                            <p:graphicEl>
                                              <a:dgm id="{10A53414-831E-4B95-9202-A10F0F0A16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  <p:bldGraphic spid="10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Create Your Own Partnership!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Follow the worksheet and fill in the required information!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Be creative!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pic>
        <p:nvPicPr>
          <p:cNvPr id="1027" name="Picture 3" descr="C:\Documents and Settings\Mike\Local Settings\Temporary Internet Files\Content.IE5\UURO0P86\MC90043808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86200"/>
            <a:ext cx="3310154" cy="2590800"/>
          </a:xfrm>
          <a:prstGeom prst="rect">
            <a:avLst/>
          </a:prstGeom>
          <a:noFill/>
        </p:spPr>
      </p:pic>
      <p:pic>
        <p:nvPicPr>
          <p:cNvPr id="1029" name="Picture 5" descr="C:\Documents and Settings\Mike\Local Settings\Temporary Internet Files\Content.IE5\UURO0P86\MP90017858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3810000"/>
            <a:ext cx="2756985" cy="1828800"/>
          </a:xfrm>
          <a:prstGeom prst="rect">
            <a:avLst/>
          </a:prstGeom>
          <a:noFill/>
        </p:spPr>
      </p:pic>
      <p:sp>
        <p:nvSpPr>
          <p:cNvPr id="6" name="Action Button: Information 5">
            <a:hlinkClick r:id="rId4" action="ppaction://program" highlightClick="1"/>
          </p:cNvPr>
          <p:cNvSpPr/>
          <p:nvPr/>
        </p:nvSpPr>
        <p:spPr>
          <a:xfrm>
            <a:off x="4267200" y="4953000"/>
            <a:ext cx="1066800" cy="83820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33600" y="2743200"/>
            <a:ext cx="5237331" cy="175432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rgbClr val="00B05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Advantages of </a:t>
            </a:r>
          </a:p>
          <a:p>
            <a:pPr algn="ctr"/>
            <a:r>
              <a:rPr lang="en-US" sz="5400" b="1" cap="none" spc="50" dirty="0" smtClean="0">
                <a:ln w="12700" cmpd="sng">
                  <a:solidFill>
                    <a:srgbClr val="00B05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Partnerships</a:t>
            </a:r>
            <a:endParaRPr lang="en-US" sz="5400" b="1" cap="none" spc="50" dirty="0">
              <a:ln w="12700" cmpd="sng">
                <a:solidFill>
                  <a:srgbClr val="00B050"/>
                </a:solidFill>
                <a:prstDash val="solid"/>
              </a:ln>
              <a:solidFill>
                <a:sysClr val="windowText" lastClr="00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304800"/>
            <a:ext cx="50577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Easy Start-</a:t>
            </a:r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Up</a:t>
            </a:r>
            <a:endParaRPr lang="en-US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0054" y="5638800"/>
            <a:ext cx="48460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Specialization</a:t>
            </a:r>
            <a:endParaRPr lang="en-US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33033" y="1828800"/>
            <a:ext cx="611096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Shared Decision Making</a:t>
            </a:r>
            <a:endParaRPr lang="en-US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034909" y="4648200"/>
            <a:ext cx="51090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Shared Losses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24000" y="3200400"/>
            <a:ext cx="6295313" cy="175432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rgbClr val="00B05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Disadvantages</a:t>
            </a:r>
            <a:r>
              <a:rPr lang="en-US" sz="5400" b="1" cap="none" spc="50" dirty="0" smtClean="0">
                <a:ln w="12700" cmpd="sng">
                  <a:solidFill>
                    <a:srgbClr val="00B05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of </a:t>
            </a:r>
          </a:p>
          <a:p>
            <a:pPr algn="ctr"/>
            <a:r>
              <a:rPr lang="en-US" sz="5400" b="1" cap="none" spc="50" dirty="0" smtClean="0">
                <a:ln w="12700" cmpd="sng">
                  <a:solidFill>
                    <a:srgbClr val="00B05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Partnerships</a:t>
            </a:r>
            <a:endParaRPr lang="en-US" sz="5400" b="1" cap="none" spc="50" dirty="0">
              <a:ln w="12700" cmpd="sng">
                <a:solidFill>
                  <a:srgbClr val="00B050"/>
                </a:solidFill>
                <a:prstDash val="solid"/>
              </a:ln>
              <a:solidFill>
                <a:sysClr val="windowText" lastClr="00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19200" y="228600"/>
            <a:ext cx="66351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Unlimited Liability</a:t>
            </a:r>
            <a:endParaRPr lang="en-US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667000" y="5103674"/>
            <a:ext cx="407034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Potential </a:t>
            </a:r>
          </a:p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Conflict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01123" y="1676400"/>
            <a:ext cx="611096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Lack of Longevity</a:t>
            </a:r>
            <a:endParaRPr lang="en-US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Continue studying outlines</a:t>
            </a:r>
          </a:p>
          <a:p>
            <a:endParaRPr lang="en-US" dirty="0" smtClean="0"/>
          </a:p>
          <a:p>
            <a:r>
              <a:rPr lang="en-US" dirty="0" smtClean="0"/>
              <a:t>Test next week on Supply, Demand, and Business!</a:t>
            </a:r>
          </a:p>
          <a:p>
            <a:endParaRPr lang="en-US" dirty="0" smtClean="0"/>
          </a:p>
          <a:p>
            <a:r>
              <a:rPr lang="en-US" dirty="0" smtClean="0"/>
              <a:t>Continue checking the Wiki</a:t>
            </a:r>
          </a:p>
          <a:p>
            <a:endParaRPr lang="en-US" dirty="0" smtClean="0"/>
          </a:p>
          <a:p>
            <a:r>
              <a:rPr lang="en-US" dirty="0" smtClean="0"/>
              <a:t>Email me if you have questions/concerns!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40502</TotalTime>
  <Words>160</Words>
  <Application>Microsoft Office PowerPoint</Application>
  <PresentationFormat>On-screen Show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Equity</vt:lpstr>
      <vt:lpstr>Partnerships and Corporations</vt:lpstr>
      <vt:lpstr>Do Now Articles on Japan</vt:lpstr>
      <vt:lpstr>“People let me tell you bout’ my best friend”</vt:lpstr>
      <vt:lpstr>Different Forms</vt:lpstr>
      <vt:lpstr>Create Your Own Partnership!</vt:lpstr>
      <vt:lpstr>Slide 6</vt:lpstr>
      <vt:lpstr>Slide 7</vt:lpstr>
      <vt:lpstr>Homework</vt:lpstr>
    </vt:vector>
  </TitlesOfParts>
  <Company>Ulrich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Partnerships</dc:title>
  <dc:creator>Mike</dc:creator>
  <cp:lastModifiedBy>Mike</cp:lastModifiedBy>
  <cp:revision>22</cp:revision>
  <dcterms:created xsi:type="dcterms:W3CDTF">2011-02-14T15:42:31Z</dcterms:created>
  <dcterms:modified xsi:type="dcterms:W3CDTF">2011-03-16T17:26:10Z</dcterms:modified>
</cp:coreProperties>
</file>